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82" r:id="rId4"/>
  </p:sldMasterIdLst>
  <p:notesMasterIdLst>
    <p:notesMasterId r:id="rId6"/>
  </p:notesMasterIdLst>
  <p:sldIdLst>
    <p:sldId id="2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8C90"/>
    <a:srgbClr val="329AC9"/>
    <a:srgbClr val="00778A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55"/>
  </p:normalViewPr>
  <p:slideViewPr>
    <p:cSldViewPr snapToGrid="0" snapToObjects="1">
      <p:cViewPr varScale="1">
        <p:scale>
          <a:sx n="110" d="100"/>
          <a:sy n="110" d="100"/>
        </p:scale>
        <p:origin x="3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viewProps" Target="viewProps.xml" Id="rId8" /><Relationship Type="http://schemas.openxmlformats.org/officeDocument/2006/relationships/customXml" Target="../customXml/item3.xml" Id="rId3" /><Relationship Type="http://schemas.openxmlformats.org/officeDocument/2006/relationships/presProps" Target="presProps.xml" Id="rId7" /><Relationship Type="http://schemas.openxmlformats.org/officeDocument/2006/relationships/customXml" Target="../customXml/item2.xml" Id="rId2" /><Relationship Type="http://schemas.openxmlformats.org/officeDocument/2006/relationships/customXml" Target="../customXml/item1.xml" Id="rId1" /><Relationship Type="http://schemas.openxmlformats.org/officeDocument/2006/relationships/notesMaster" Target="notesMasters/notesMaster1.xml" Id="rId6" /><Relationship Type="http://schemas.openxmlformats.org/officeDocument/2006/relationships/slide" Target="slides/slide1.xml" Id="rId5" /><Relationship Type="http://schemas.openxmlformats.org/officeDocument/2006/relationships/tableStyles" Target="tableStyles.xml" Id="rId10" /><Relationship Type="http://schemas.openxmlformats.org/officeDocument/2006/relationships/slideMaster" Target="slideMasters/slideMaster1.xml" Id="rId4" /><Relationship Type="http://schemas.openxmlformats.org/officeDocument/2006/relationships/theme" Target="theme/theme1.xml" Id="rId9" /><Relationship Type="http://schemas.openxmlformats.org/officeDocument/2006/relationships/customXml" Target="/customXML/item4.xml" Id="R424832bce5944e79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B7940-AFA9-9848-96F9-F372FBC966CF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46A5E-395D-A641-AEB0-72E198922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1E72-AB31-EF46-9905-E94E0E590BDB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6DC3-2821-4E4D-ABC4-DC5CB12D3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1E72-AB31-EF46-9905-E94E0E590BDB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6DC3-2821-4E4D-ABC4-DC5CB12D3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1E72-AB31-EF46-9905-E94E0E590BDB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6DC3-2821-4E4D-ABC4-DC5CB12D3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1E72-AB31-EF46-9905-E94E0E590BDB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6DC3-2821-4E4D-ABC4-DC5CB12D3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1E72-AB31-EF46-9905-E94E0E590BDB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6DC3-2821-4E4D-ABC4-DC5CB12D3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5285"/>
            <a:ext cx="12231660" cy="20627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61E72-AB31-EF46-9905-E94E0E590BDB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A6DC3-2821-4E4D-ABC4-DC5CB12D3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0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8" r:id="rId5"/>
    <p:sldLayoutId id="2147483889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B503FA-3732-42B8-9CB5-1CA7C6178D5D}"/>
              </a:ext>
            </a:extLst>
          </p:cNvPr>
          <p:cNvSpPr txBox="1"/>
          <p:nvPr/>
        </p:nvSpPr>
        <p:spPr>
          <a:xfrm>
            <a:off x="282631" y="168868"/>
            <a:ext cx="626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GB" sz="2400" b="1" dirty="0">
                <a:solidFill>
                  <a:srgbClr val="00778A"/>
                </a:solidFill>
                <a:cs typeface="Segoe UI" panose="020B0502040204020203" pitchFamily="34" charset="0"/>
              </a:rPr>
              <a:t>TTHC Sector Review</a:t>
            </a:r>
            <a:r>
              <a:rPr lang="en-GB" sz="2400" b="1">
                <a:solidFill>
                  <a:srgbClr val="00778A"/>
                </a:solidFill>
                <a:cs typeface="Segoe UI" panose="020B0502040204020203" pitchFamily="34" charset="0"/>
              </a:rPr>
              <a:t>/Reform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4694A3-577C-416B-ADD3-0CF04C908B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0904" y="272789"/>
            <a:ext cx="924729" cy="900154"/>
          </a:xfrm>
          <a:prstGeom prst="rect">
            <a:avLst/>
          </a:prstGeom>
        </p:spPr>
      </p:pic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241B850-7BD2-48B3-9EE6-B8DF3EB2C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778177"/>
              </p:ext>
            </p:extLst>
          </p:nvPr>
        </p:nvGraphicFramePr>
        <p:xfrm>
          <a:off x="2646268" y="798327"/>
          <a:ext cx="5922637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385931664"/>
                    </a:ext>
                  </a:extLst>
                </a:gridCol>
                <a:gridCol w="1858637">
                  <a:extLst>
                    <a:ext uri="{9D8B030D-6E8A-4147-A177-3AD203B41FA5}">
                      <a16:colId xmlns:a16="http://schemas.microsoft.com/office/drawing/2014/main" val="4000652922"/>
                    </a:ext>
                  </a:extLst>
                </a:gridCol>
              </a:tblGrid>
              <a:tr h="358654">
                <a:tc>
                  <a:txBody>
                    <a:bodyPr/>
                    <a:lstStyle/>
                    <a:p>
                      <a:r>
                        <a:rPr lang="en-GB" dirty="0"/>
                        <a:t>Launch of the TTHC Sector Review Report and Hospitality and Catering consultation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Friday 3 March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985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Webinar to support the launch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Wednesday 8 March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599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Discussion groups development of the Travel and Tourism approval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March – June 2023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203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Discussion groups development of the Hospitality and Catering minimum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April – July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798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Hospitality and Catering consultation closes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June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673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QW Board decision for Hospitality and Catering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September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8930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653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QW colou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299C8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342C7CAA-59AF-954C-A8E6-5A2871224B24}" vid="{E40D885A-D158-6843-8398-AA3A48BF83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69d34e0-e3c6-438c-afd4-cc9c21471bf0">
      <Terms xmlns="http://schemas.microsoft.com/office/infopath/2007/PartnerControls"/>
    </lcf76f155ced4ddcb4097134ff3c332f>
    <TaxCatchAll xmlns="47ac188a-5786-4896-a779-c3ca6eeafed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614EDF9F6A814F97044BBFE96F8881" ma:contentTypeVersion="16" ma:contentTypeDescription="Create a new document." ma:contentTypeScope="" ma:versionID="61129082ea902d794e9ee12863c2cd16">
  <xsd:schema xmlns:xsd="http://www.w3.org/2001/XMLSchema" xmlns:xs="http://www.w3.org/2001/XMLSchema" xmlns:p="http://schemas.microsoft.com/office/2006/metadata/properties" xmlns:ns2="169d34e0-e3c6-438c-afd4-cc9c21471bf0" xmlns:ns3="47ac188a-5786-4896-a779-c3ca6eeafed3" targetNamespace="http://schemas.microsoft.com/office/2006/metadata/properties" ma:root="true" ma:fieldsID="ef678ca9ba85e6c53076103e45a2d884" ns2:_="" ns3:_="">
    <xsd:import namespace="169d34e0-e3c6-438c-afd4-cc9c21471bf0"/>
    <xsd:import namespace="47ac188a-5786-4896-a779-c3ca6eeafe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d34e0-e3c6-438c-afd4-cc9c21471b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10e979b-aa80-451d-8e80-ebb5d990af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c188a-5786-4896-a779-c3ca6eeafed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c882f91-5389-4532-9e6e-eb7be547275d}" ma:internalName="TaxCatchAll" ma:showField="CatchAllData" ma:web="47ac188a-5786-4896-a779-c3ca6eeafed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metadata xmlns="http://www.objective.com/ecm/document/metadata/FF3C5B18883D4E21973B57C2EEED7FD1" version="1.0.0">
  <systemFields>
    <field name="Objective-Id">
      <value order="0">A43898525</value>
    </field>
    <field name="Objective-Title">
      <value order="0">Qualifications Wales updated timeline 18.1.2023</value>
    </field>
    <field name="Objective-Description">
      <value order="0"/>
    </field>
    <field name="Objective-CreationStamp">
      <value order="0">2023-02-01T09:37:17Z</value>
    </field>
    <field name="Objective-IsApproved">
      <value order="0">false</value>
    </field>
    <field name="Objective-IsPublished">
      <value order="0">true</value>
    </field>
    <field name="Objective-DatePublished">
      <value order="0">2023-02-01T09:37:32Z</value>
    </field>
    <field name="Objective-ModificationStamp">
      <value order="0">2023-02-01T09:37:32Z</value>
    </field>
    <field name="Objective-Owner">
      <value order="0">Thatcher, Kerry (ETC - Culture, Sport &amp; Tourism - Programme &amp; Policy)</value>
    </field>
    <field name="Objective-Path">
      <value order="0">Objective Global Folder:#Business File Plan:WG Organisational Groups:NEW - Post April 2022 - Economy, Treasury &amp; Constitution:Economy, Treasury &amp; Constitution (ETC) - Culture, Sport &amp; Tourism - Tourism Development:1 - Save:Policy &amp; Programmes:Partnerships:Skills Action Plan:Tourism &amp; Marketing - Policy &amp; Programme - Skills Delivery &amp; Engagement -  2022-2027:Wales T &amp; H Skills Pship</value>
    </field>
    <field name="Objective-Parent">
      <value order="0">Wales T &amp; H Skills Pship</value>
    </field>
    <field name="Objective-State">
      <value order="0">Published</value>
    </field>
    <field name="Objective-VersionId">
      <value order="0">vA83627160</value>
    </field>
    <field name="Objective-Version">
      <value order="0">1.0</value>
    </field>
    <field name="Objective-VersionNumber">
      <value order="0">2</value>
    </field>
    <field name="Objective-VersionComment">
      <value order="0">Version 2</value>
    </field>
    <field name="Objective-FileNumber">
      <value order="0">qA1526960</value>
    </field>
    <field name="Objective-Classification">
      <value order="0">Official</value>
    </field>
    <field name="Objective-Caveats">
      <value order="0"/>
    </field>
  </systemFields>
  <catalogues>
    <catalogue name="Document Type Catalogue" type="type" ori="id:cA14">
      <field name="Objective-Date Acquired">
        <value order="0"/>
      </field>
      <field name="Objective-Official Translation">
        <value order="0"/>
      </field>
      <field name="Objective-Connect Creator">
        <value order="0"/>
      </field>
    </catalogue>
  </catalogues>
</metadata>
</file>

<file path=customXml/itemProps1.xml><?xml version="1.0" encoding="utf-8"?>
<ds:datastoreItem xmlns:ds="http://schemas.openxmlformats.org/officeDocument/2006/customXml" ds:itemID="{9F348C19-E31E-4470-99E3-535C312E2BD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184BB5-377B-4D8D-9547-58F635337E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843116-6EB9-4853-9768-4CEB1608BB92}"/>
</file>

<file path=docProps/app.xml><?xml version="1.0" encoding="utf-8"?>
<Properties xmlns="http://schemas.openxmlformats.org/officeDocument/2006/extended-properties" xmlns:vt="http://schemas.openxmlformats.org/officeDocument/2006/docPropsVTypes">
  <Template>QW template B</Template>
  <TotalTime>11</TotalTime>
  <Words>74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Mitchell</dc:creator>
  <cp:lastModifiedBy>Thatcher, Kerry (ETC - Culture, Sport &amp; Tourism - Programme &amp; Policy)</cp:lastModifiedBy>
  <cp:revision>1</cp:revision>
  <dcterms:created xsi:type="dcterms:W3CDTF">2023-01-17T14:35:57Z</dcterms:created>
  <dcterms:modified xsi:type="dcterms:W3CDTF">2023-02-01T09:37:17Z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0x0101005AB6B4895A71B343B57F89AA7E34EF55</vt:lpwstr>
  </property>
  <property fmtid="{D5CDD505-2E9C-101B-9397-08002B2CF9AE}" pid="3" name="Objective-Id">
    <vt:lpwstr>A43898525</vt:lpwstr>
  </property>
  <property fmtid="{D5CDD505-2E9C-101B-9397-08002B2CF9AE}" pid="4" name="Objective-Title">
    <vt:lpwstr>Qualifications Wales updated timeline 18.1.2023</vt:lpwstr>
  </property>
  <property fmtid="{D5CDD505-2E9C-101B-9397-08002B2CF9AE}" pid="5" name="Objective-Description">
    <vt:lpwstr/>
  </property>
  <property fmtid="{D5CDD505-2E9C-101B-9397-08002B2CF9AE}" pid="6" name="Objective-CreationStamp">
    <vt:filetime>2023-02-01T09:37:23Z</vt:filetime>
  </property>
  <property fmtid="{D5CDD505-2E9C-101B-9397-08002B2CF9AE}" pid="7" name="Objective-IsApproved">
    <vt:bool>false</vt:bool>
  </property>
  <property fmtid="{D5CDD505-2E9C-101B-9397-08002B2CF9AE}" pid="8" name="Objective-IsPublished">
    <vt:bool>true</vt:bool>
  </property>
  <property fmtid="{D5CDD505-2E9C-101B-9397-08002B2CF9AE}" pid="9" name="Objective-DatePublished">
    <vt:filetime>2023-02-01T09:37:32Z</vt:filetime>
  </property>
  <property fmtid="{D5CDD505-2E9C-101B-9397-08002B2CF9AE}" pid="10" name="Objective-ModificationStamp">
    <vt:filetime>2023-02-01T09:37:32Z</vt:filetime>
  </property>
  <property fmtid="{D5CDD505-2E9C-101B-9397-08002B2CF9AE}" pid="11" name="Objective-Owner">
    <vt:lpwstr>Thatcher, Kerry (ETC - Culture, Sport &amp; Tourism - Programme &amp; Policy)</vt:lpwstr>
  </property>
  <property fmtid="{D5CDD505-2E9C-101B-9397-08002B2CF9AE}" pid="12" name="Objective-Path">
    <vt:lpwstr>Objective Global Folder:#Business File Plan:WG Organisational Groups:NEW - Post April 2022 - Economy, Treasury &amp; Constitution:Economy, Treasury &amp; Constitution (ETC) - Culture, Sport &amp; Tourism - Tourism Development:1 - Save:Policy &amp; Programmes:Partnerships:Skills Action Plan:Tourism &amp; Marketing - Policy &amp; Programme - Skills Delivery &amp; Engagement -  2022-2027:Wales T &amp; H Skills Pship:</vt:lpwstr>
  </property>
  <property fmtid="{D5CDD505-2E9C-101B-9397-08002B2CF9AE}" pid="13" name="Objective-Parent">
    <vt:lpwstr>Wales T &amp; H Skills Pship</vt:lpwstr>
  </property>
  <property fmtid="{D5CDD505-2E9C-101B-9397-08002B2CF9AE}" pid="14" name="Objective-State">
    <vt:lpwstr>Published</vt:lpwstr>
  </property>
  <property fmtid="{D5CDD505-2E9C-101B-9397-08002B2CF9AE}" pid="15" name="Objective-VersionId">
    <vt:lpwstr>vA83627160</vt:lpwstr>
  </property>
  <property fmtid="{D5CDD505-2E9C-101B-9397-08002B2CF9AE}" pid="16" name="Objective-Version">
    <vt:lpwstr>1.0</vt:lpwstr>
  </property>
  <property fmtid="{D5CDD505-2E9C-101B-9397-08002B2CF9AE}" pid="17" name="Objective-VersionNumber">
    <vt:r8>2</vt:r8>
  </property>
  <property fmtid="{D5CDD505-2E9C-101B-9397-08002B2CF9AE}" pid="18" name="Objective-VersionComment">
    <vt:lpwstr>Version 2</vt:lpwstr>
  </property>
  <property fmtid="{D5CDD505-2E9C-101B-9397-08002B2CF9AE}" pid="19" name="Objective-FileNumber">
    <vt:lpwstr/>
  </property>
  <property fmtid="{D5CDD505-2E9C-101B-9397-08002B2CF9AE}" pid="20" name="Objective-Classification">
    <vt:lpwstr>[Inherited - Official]</vt:lpwstr>
  </property>
  <property fmtid="{D5CDD505-2E9C-101B-9397-08002B2CF9AE}" pid="21" name="Objective-Caveats">
    <vt:lpwstr/>
  </property>
  <property fmtid="{D5CDD505-2E9C-101B-9397-08002B2CF9AE}" pid="22" name="Objective-Date Acquired">
    <vt:lpwstr/>
  </property>
  <property fmtid="{D5CDD505-2E9C-101B-9397-08002B2CF9AE}" pid="23" name="Objective-Official Translation">
    <vt:lpwstr/>
  </property>
  <property fmtid="{D5CDD505-2E9C-101B-9397-08002B2CF9AE}" pid="24" name="Objective-Connect Creator">
    <vt:lpwstr/>
  </property>
  <property fmtid="{D5CDD505-2E9C-101B-9397-08002B2CF9AE}" pid="25" name="Objective-Comment">
    <vt:lpwstr/>
  </property>
</Properties>
</file>